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1" autoAdjust="0"/>
    <p:restoredTop sz="94677" autoAdjust="0"/>
  </p:normalViewPr>
  <p:slideViewPr>
    <p:cSldViewPr>
      <p:cViewPr>
        <p:scale>
          <a:sx n="46" d="100"/>
          <a:sy n="46" d="100"/>
        </p:scale>
        <p:origin x="-82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6E2B4-10C5-4796-87D6-1FB9F0E44A61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B36F6-8D71-4B35-839C-E55F18A4B4F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B36F6-8D71-4B35-839C-E55F18A4B4F0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01B-8380-497E-BADF-B7A6C6EFE556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13EC-D1B1-4E1C-81F2-A07FB51F91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01B-8380-497E-BADF-B7A6C6EFE556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13EC-D1B1-4E1C-81F2-A07FB51F91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01B-8380-497E-BADF-B7A6C6EFE556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13EC-D1B1-4E1C-81F2-A07FB51F91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01B-8380-497E-BADF-B7A6C6EFE556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13EC-D1B1-4E1C-81F2-A07FB51F91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01B-8380-497E-BADF-B7A6C6EFE556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13EC-D1B1-4E1C-81F2-A07FB51F91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01B-8380-497E-BADF-B7A6C6EFE556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13EC-D1B1-4E1C-81F2-A07FB51F91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01B-8380-497E-BADF-B7A6C6EFE556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13EC-D1B1-4E1C-81F2-A07FB51F91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01B-8380-497E-BADF-B7A6C6EFE556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13EC-D1B1-4E1C-81F2-A07FB51F91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01B-8380-497E-BADF-B7A6C6EFE556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13EC-D1B1-4E1C-81F2-A07FB51F91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01B-8380-497E-BADF-B7A6C6EFE556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13EC-D1B1-4E1C-81F2-A07FB51F91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F01B-8380-497E-BADF-B7A6C6EFE556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13EC-D1B1-4E1C-81F2-A07FB51F91D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F01B-8380-497E-BADF-B7A6C6EFE556}" type="datetimeFigureOut">
              <a:rPr lang="el-GR" smtClean="0"/>
              <a:t>20/10/2016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013EC-D1B1-4E1C-81F2-A07FB51F91D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0"/>
            <a:ext cx="584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N</a:t>
            </a:r>
            <a:endParaRPr lang="el-GR" sz="4800" dirty="0">
              <a:solidFill>
                <a:srgbClr val="00B05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 rot="3361218">
            <a:off x="818311" y="1295540"/>
            <a:ext cx="277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Mathematical</a:t>
            </a:r>
            <a:endParaRPr lang="el-GR" sz="3600" dirty="0">
              <a:solidFill>
                <a:srgbClr val="00206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 rot="18199016">
            <a:off x="2372762" y="949482"/>
            <a:ext cx="282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Linguistic</a:t>
            </a:r>
            <a:endParaRPr lang="el-GR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85786" y="357166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a</a:t>
            </a:r>
            <a:endParaRPr lang="el-GR" sz="4800" dirty="0">
              <a:solidFill>
                <a:srgbClr val="00B05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785786" y="714356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t</a:t>
            </a:r>
            <a:endParaRPr lang="el-GR" sz="4800" dirty="0">
              <a:solidFill>
                <a:srgbClr val="00B05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14348" y="1428736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r</a:t>
            </a:r>
            <a:endParaRPr lang="el-GR" sz="4800" dirty="0">
              <a:solidFill>
                <a:srgbClr val="00B05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714348" y="1071546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u</a:t>
            </a:r>
            <a:endParaRPr lang="el-GR" sz="4800" dirty="0">
              <a:solidFill>
                <a:srgbClr val="00B05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14348" y="1785926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a</a:t>
            </a:r>
            <a:endParaRPr lang="el-GR" sz="4800" dirty="0">
              <a:solidFill>
                <a:srgbClr val="00B05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85786" y="2285992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l</a:t>
            </a:r>
            <a:endParaRPr lang="el-GR" sz="4800" dirty="0">
              <a:solidFill>
                <a:srgbClr val="00B05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785786" y="2714620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</a:rPr>
              <a:t>i</a:t>
            </a:r>
            <a:endParaRPr lang="el-GR" sz="4800" dirty="0">
              <a:solidFill>
                <a:srgbClr val="00B05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785786" y="3071810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s</a:t>
            </a:r>
            <a:endParaRPr lang="el-GR" sz="4800" dirty="0">
              <a:solidFill>
                <a:srgbClr val="00B05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785786" y="3500438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</a:rPr>
              <a:t>t</a:t>
            </a:r>
            <a:endParaRPr lang="el-GR" sz="4800" dirty="0">
              <a:solidFill>
                <a:srgbClr val="00B05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785786" y="3929066"/>
            <a:ext cx="42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</a:rPr>
              <a:t>i</a:t>
            </a:r>
            <a:endParaRPr lang="el-GR" sz="4800" dirty="0">
              <a:solidFill>
                <a:srgbClr val="00B05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85786" y="4286256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c</a:t>
            </a:r>
            <a:endParaRPr lang="el-GR" sz="4800" dirty="0">
              <a:solidFill>
                <a:srgbClr val="00B050"/>
              </a:solidFill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4143372" y="285728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B</a:t>
            </a:r>
            <a:endParaRPr lang="el-GR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4143372" y="785794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o</a:t>
            </a:r>
            <a:endParaRPr lang="el-GR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4143372" y="1428736"/>
            <a:ext cx="35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d</a:t>
            </a:r>
            <a:endParaRPr lang="el-GR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4214810" y="2214554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endParaRPr lang="el-GR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4214810" y="3000372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l</a:t>
            </a:r>
            <a:endParaRPr lang="el-GR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4214810" y="3500438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</a:rPr>
              <a:t>y</a:t>
            </a:r>
            <a:endParaRPr lang="el-GR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4786314" y="3000372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</a:rPr>
              <a:t>ultiple</a:t>
            </a:r>
            <a:endParaRPr lang="el-GR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1214414" y="385762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Intrapersonal</a:t>
            </a:r>
            <a:endParaRPr lang="el-GR" sz="4000" dirty="0"/>
          </a:p>
        </p:txBody>
      </p:sp>
      <p:sp>
        <p:nvSpPr>
          <p:cNvPr id="27" name="26 - TextBox"/>
          <p:cNvSpPr txBox="1"/>
          <p:nvPr/>
        </p:nvSpPr>
        <p:spPr>
          <a:xfrm>
            <a:off x="2428860" y="435769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2428860" y="457200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p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2428860" y="485776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2428860" y="507207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2500298" y="542926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i</a:t>
            </a:r>
            <a:endParaRPr lang="el-GR" sz="3600" dirty="0">
              <a:solidFill>
                <a:srgbClr val="FFFF0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2500298" y="571501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1214414" y="6211669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Interpersonal</a:t>
            </a:r>
            <a:endParaRPr lang="el-GR" sz="3600" dirty="0"/>
          </a:p>
        </p:txBody>
      </p:sp>
      <p:sp>
        <p:nvSpPr>
          <p:cNvPr id="35" name="34 - TextBox"/>
          <p:cNvSpPr txBox="1"/>
          <p:nvPr/>
        </p:nvSpPr>
        <p:spPr>
          <a:xfrm>
            <a:off x="2500298" y="600076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</a:t>
            </a:r>
            <a:endParaRPr lang="el-GR" sz="3200" dirty="0">
              <a:solidFill>
                <a:srgbClr val="FFFF00"/>
              </a:solidFill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4071934" y="5786454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ntelligences</a:t>
            </a:r>
            <a:endParaRPr lang="el-GR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>
                <a:solidFill>
                  <a:schemeClr val="tx2"/>
                </a:solidFill>
                <a:latin typeface="Algerian" pitchFamily="82" charset="0"/>
              </a:rPr>
              <a:t>Thanks for watching</a:t>
            </a:r>
            <a:endParaRPr lang="el-GR" sz="8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o-IS-MATHEMATICS-INVENTED-OR-DISCOVERED-facebo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stellar" pitchFamily="18" charset="0"/>
              </a:rPr>
              <a:t>Mathematical-Logical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1000164" y="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Footlight MT Light" pitchFamily="18" charset="0"/>
              </a:rPr>
              <a:t>Linguistic-Verbal</a:t>
            </a:r>
            <a:endParaRPr lang="el-GR" b="1" i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 rot="19511999">
            <a:off x="1154316" y="4203916"/>
            <a:ext cx="1811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Monotype Corsiva" pitchFamily="66" charset="0"/>
              </a:rPr>
              <a:t>MU</a:t>
            </a:r>
            <a:endParaRPr lang="el-GR" sz="6600" b="1" dirty="0">
              <a:latin typeface="Monotype Corsiva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357422" y="3857628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Monotype Corsiva" pitchFamily="66" charset="0"/>
              </a:rPr>
              <a:t>SI</a:t>
            </a:r>
            <a:endParaRPr lang="el-GR" sz="7200" b="1" dirty="0">
              <a:latin typeface="Monotype Corsiva" pitchFamily="66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 rot="943871">
            <a:off x="3179192" y="4218213"/>
            <a:ext cx="2286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Monotype Corsiva" pitchFamily="66" charset="0"/>
              </a:rPr>
              <a:t>CAL</a:t>
            </a:r>
            <a:endParaRPr lang="el-GR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κατά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4643438" cy="3500438"/>
          </a:xfrm>
          <a:prstGeom prst="rect">
            <a:avLst/>
          </a:prstGeom>
        </p:spPr>
      </p:pic>
      <p:pic>
        <p:nvPicPr>
          <p:cNvPr id="4" name="3 - Θέση περιεχομένου" descr="ima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3357561"/>
          </a:xfrm>
        </p:spPr>
      </p:pic>
      <p:pic>
        <p:nvPicPr>
          <p:cNvPr id="5" name="4 - Εικόνα" descr="173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3438" cy="3357562"/>
          </a:xfrm>
          <a:prstGeom prst="rect">
            <a:avLst/>
          </a:prstGeom>
        </p:spPr>
      </p:pic>
      <p:pic>
        <p:nvPicPr>
          <p:cNvPr id="7" name="6 - Εικόνα" descr="κατ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357562"/>
            <a:ext cx="4500562" cy="350043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86058"/>
            <a:ext cx="9144000" cy="1143000"/>
          </a:xfrm>
        </p:spPr>
        <p:txBody>
          <a:bodyPr>
            <a:noAutofit/>
          </a:bodyPr>
          <a:lstStyle/>
          <a:p>
            <a:r>
              <a:rPr lang="en-US" sz="199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Spatial</a:t>
            </a:r>
            <a:endParaRPr lang="el-GR" sz="199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ntr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3002" cy="3714752"/>
          </a:xfrm>
          <a:prstGeom prst="rect">
            <a:avLst/>
          </a:prstGeom>
        </p:spPr>
      </p:pic>
      <p:pic>
        <p:nvPicPr>
          <p:cNvPr id="4" name="3 - Εικόνα" descr="yo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4572000" cy="3286124"/>
          </a:xfrm>
          <a:prstGeom prst="rect">
            <a:avLst/>
          </a:prstGeom>
        </p:spPr>
      </p:pic>
      <p:pic>
        <p:nvPicPr>
          <p:cNvPr id="5" name="4 - Εικόνα" descr="intraperso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-357214"/>
            <a:ext cx="4143372" cy="4286280"/>
          </a:xfrm>
          <a:prstGeom prst="rect">
            <a:avLst/>
          </a:prstGeom>
        </p:spPr>
      </p:pic>
      <p:pic>
        <p:nvPicPr>
          <p:cNvPr id="6" name="5 - Εικόνα" descr="self-smar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786190"/>
            <a:ext cx="4429124" cy="3357586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 rot="2394276">
            <a:off x="2779002" y="4651452"/>
            <a:ext cx="312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Intrapersonal</a:t>
            </a:r>
            <a:endParaRPr lang="el-GR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ocialme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0"/>
            <a:ext cx="4357686" cy="6858000"/>
          </a:xfrm>
          <a:prstGeom prst="rect">
            <a:avLst/>
          </a:prstGeom>
        </p:spPr>
      </p:pic>
      <p:pic>
        <p:nvPicPr>
          <p:cNvPr id="3" name="2 - Εικόνα" descr="Capturesdoij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 rot="20387775">
            <a:off x="3172141" y="730380"/>
            <a:ext cx="1057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Int</a:t>
            </a:r>
            <a:endParaRPr lang="el-GR" sz="4400" dirty="0"/>
          </a:p>
        </p:txBody>
      </p:sp>
      <p:sp>
        <p:nvSpPr>
          <p:cNvPr id="5" name="4 - TextBox"/>
          <p:cNvSpPr txBox="1"/>
          <p:nvPr/>
        </p:nvSpPr>
        <p:spPr>
          <a:xfrm rot="20841462">
            <a:off x="3787458" y="594424"/>
            <a:ext cx="947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er</a:t>
            </a:r>
            <a:endParaRPr lang="el-GR" sz="4400" dirty="0"/>
          </a:p>
        </p:txBody>
      </p:sp>
      <p:sp>
        <p:nvSpPr>
          <p:cNvPr id="6" name="5 - TextBox"/>
          <p:cNvSpPr txBox="1"/>
          <p:nvPr/>
        </p:nvSpPr>
        <p:spPr>
          <a:xfrm>
            <a:off x="4286248" y="500042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pe</a:t>
            </a:r>
            <a:endParaRPr lang="el-GR" sz="4400" dirty="0"/>
          </a:p>
        </p:txBody>
      </p:sp>
      <p:sp>
        <p:nvSpPr>
          <p:cNvPr id="7" name="6 - TextBox"/>
          <p:cNvSpPr txBox="1"/>
          <p:nvPr/>
        </p:nvSpPr>
        <p:spPr>
          <a:xfrm rot="472846">
            <a:off x="4830121" y="565264"/>
            <a:ext cx="100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rso</a:t>
            </a:r>
            <a:endParaRPr lang="el-GR" sz="4000" dirty="0"/>
          </a:p>
        </p:txBody>
      </p:sp>
      <p:sp>
        <p:nvSpPr>
          <p:cNvPr id="8" name="7 - TextBox"/>
          <p:cNvSpPr txBox="1"/>
          <p:nvPr/>
        </p:nvSpPr>
        <p:spPr>
          <a:xfrm rot="1137946">
            <a:off x="5439579" y="764679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nal</a:t>
            </a:r>
            <a:endParaRPr lang="el-GR" sz="3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3643314"/>
          </a:xfrm>
          <a:prstGeom prst="rect">
            <a:avLst/>
          </a:prstGeom>
        </p:spPr>
      </p:pic>
      <p:pic>
        <p:nvPicPr>
          <p:cNvPr id="3" name="2 - Εικόνα" descr="κατάλογο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244" y="3643314"/>
            <a:ext cx="4508756" cy="3214686"/>
          </a:xfrm>
          <a:prstGeom prst="rect">
            <a:avLst/>
          </a:prstGeom>
        </p:spPr>
      </p:pic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0"/>
            <a:ext cx="4500562" cy="3643314"/>
          </a:xfrm>
          <a:prstGeom prst="rect">
            <a:avLst/>
          </a:prstGeom>
        </p:spPr>
      </p:pic>
      <p:pic>
        <p:nvPicPr>
          <p:cNvPr id="5" name="4 - Εικόνα" descr="Butterfly-in-the-Ha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43314"/>
            <a:ext cx="4714876" cy="3214686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571736" y="5750004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Footlight MT Light" pitchFamily="18" charset="0"/>
              </a:rPr>
              <a:t>Naturalistic</a:t>
            </a:r>
            <a:endParaRPr lang="el-GR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baby_danc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7819">
            <a:off x="5191368" y="-18037"/>
            <a:ext cx="4154001" cy="2992621"/>
          </a:xfrm>
          <a:prstGeom prst="rect">
            <a:avLst/>
          </a:prstGeom>
        </p:spPr>
      </p:pic>
      <p:pic>
        <p:nvPicPr>
          <p:cNvPr id="9" name="8 - Εικόνα" descr="d98368d8f92af2ebbfd67d8f6df29b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66622">
            <a:off x="-24467" y="260383"/>
            <a:ext cx="3910709" cy="3283220"/>
          </a:xfrm>
          <a:prstGeom prst="rect">
            <a:avLst/>
          </a:prstGeom>
        </p:spPr>
      </p:pic>
      <p:pic>
        <p:nvPicPr>
          <p:cNvPr id="10" name="9 - Εικόνα" descr="lesson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571480"/>
            <a:ext cx="2884188" cy="3310910"/>
          </a:xfrm>
          <a:prstGeom prst="rect">
            <a:avLst/>
          </a:prstGeom>
        </p:spPr>
      </p:pic>
      <p:pic>
        <p:nvPicPr>
          <p:cNvPr id="11" name="10 - Εικόνα" descr="hg_kinestheti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27476">
            <a:off x="5384571" y="3113349"/>
            <a:ext cx="3668884" cy="2500306"/>
          </a:xfrm>
          <a:prstGeom prst="rect">
            <a:avLst/>
          </a:prstGeom>
        </p:spPr>
      </p:pic>
      <p:pic>
        <p:nvPicPr>
          <p:cNvPr id="12" name="11 - Εικόνα" descr="bo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4470">
            <a:off x="1320491" y="3478686"/>
            <a:ext cx="2725478" cy="2328209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1214414" y="5750004"/>
            <a:ext cx="7072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Bodily-Kinesthetic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216</TotalTime>
  <Words>49</Words>
  <Application>Microsoft Office PowerPoint</Application>
  <PresentationFormat>Προβολή στην οθόνη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Mathematical-Logical </vt:lpstr>
      <vt:lpstr>Linguistic-Verbal</vt:lpstr>
      <vt:lpstr>Διαφάνεια 4</vt:lpstr>
      <vt:lpstr>Spatial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Χρήστος Θεοχαρόπουλος</dc:creator>
  <cp:lastModifiedBy>Χρήστος Θεοχαρόπουλος</cp:lastModifiedBy>
  <cp:revision>19</cp:revision>
  <dcterms:created xsi:type="dcterms:W3CDTF">2016-10-20T15:55:27Z</dcterms:created>
  <dcterms:modified xsi:type="dcterms:W3CDTF">2016-10-20T19:31:47Z</dcterms:modified>
</cp:coreProperties>
</file>