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Ισοσκελές τρίγωνο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2EBA4A2-25EC-46B0-A856-DA7E733311D3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BCB84FA-359A-41CF-ABFD-AB158277824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A4A2-25EC-46B0-A856-DA7E733311D3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84FA-359A-41CF-ABFD-AB158277824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A4A2-25EC-46B0-A856-DA7E733311D3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84FA-359A-41CF-ABFD-AB158277824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2EBA4A2-25EC-46B0-A856-DA7E733311D3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84FA-359A-41CF-ABFD-AB158277824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Ισοσκελές τρίγωνο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2EBA4A2-25EC-46B0-A856-DA7E733311D3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BCB84FA-359A-41CF-ABFD-AB158277824F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Ευθεία γραμμή σύνδεσης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2EBA4A2-25EC-46B0-A856-DA7E733311D3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BCB84FA-359A-41CF-ABFD-AB158277824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2EBA4A2-25EC-46B0-A856-DA7E733311D3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BCB84FA-359A-41CF-ABFD-AB158277824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A4A2-25EC-46B0-A856-DA7E733311D3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84FA-359A-41CF-ABFD-AB158277824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2EBA4A2-25EC-46B0-A856-DA7E733311D3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BCB84FA-359A-41CF-ABFD-AB158277824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2EBA4A2-25EC-46B0-A856-DA7E733311D3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BCB84FA-359A-41CF-ABFD-AB158277824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2EBA4A2-25EC-46B0-A856-DA7E733311D3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BCB84FA-359A-41CF-ABFD-AB158277824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τρίγωνο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2EBA4A2-25EC-46B0-A856-DA7E733311D3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BCB84FA-359A-41CF-ABFD-AB158277824F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l-GR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ϋ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nchen</a:t>
            </a:r>
            <a:endParaRPr lang="el-GR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59632" y="393305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l-GR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Αλεξάνδρα </a:t>
            </a:r>
            <a:r>
              <a:rPr lang="el-GR" b="1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Τζιώτζιου</a:t>
            </a:r>
            <a:endParaRPr lang="el-GR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l-GR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Αγγελική </a:t>
            </a:r>
            <a:r>
              <a:rPr lang="el-GR" b="1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Νυμφοπούλου</a:t>
            </a:r>
            <a:endParaRPr lang="el-GR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l-GR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Ηλιάνα </a:t>
            </a:r>
            <a:r>
              <a:rPr lang="el-GR" b="1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Μικροπούλου</a:t>
            </a:r>
            <a:endParaRPr lang="el-GR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l-GR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Κλειώ </a:t>
            </a:r>
            <a:r>
              <a:rPr lang="el-GR" b="1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Καριπίδου</a:t>
            </a:r>
            <a:endParaRPr lang="el-GR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27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Τέλος παρουσίασης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Ευχαριστούμε που παρακολουθήσατε την εργασία μας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07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err="1" smtClean="0"/>
              <a:t>Marienplatz</a:t>
            </a:r>
            <a:r>
              <a:rPr lang="en-US" b="1" i="1" u="sng" dirty="0" smtClean="0"/>
              <a:t> (</a:t>
            </a:r>
            <a:r>
              <a:rPr lang="el-GR" b="1" i="1" u="sng" dirty="0" smtClean="0"/>
              <a:t>Νέο Δημαρχείο)</a:t>
            </a:r>
            <a:endParaRPr lang="el-GR" b="1" i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2429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u="sng" dirty="0" smtClean="0"/>
              <a:t>Ο εγγλέζικος κήπος</a:t>
            </a:r>
            <a:endParaRPr lang="el-GR" b="1" i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0012"/>
            <a:ext cx="6264696" cy="4833284"/>
          </a:xfrm>
        </p:spPr>
      </p:pic>
    </p:spTree>
    <p:extLst>
      <p:ext uri="{BB962C8B-B14F-4D97-AF65-F5344CB8AC3E}">
        <p14:creationId xmlns:p14="http://schemas.microsoft.com/office/powerpoint/2010/main" val="37249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 smtClean="0"/>
              <a:t>Residenz</a:t>
            </a:r>
            <a:endParaRPr lang="el-GR" b="1" u="sng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560840" cy="4752527"/>
          </a:xfrm>
        </p:spPr>
      </p:pic>
    </p:spTree>
    <p:extLst>
      <p:ext uri="{BB962C8B-B14F-4D97-AF65-F5344CB8AC3E}">
        <p14:creationId xmlns:p14="http://schemas.microsoft.com/office/powerpoint/2010/main" val="20857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Ολυμπιακό πάρκο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272808" cy="4464496"/>
          </a:xfrm>
        </p:spPr>
      </p:pic>
    </p:spTree>
    <p:extLst>
      <p:ext uri="{BB962C8B-B14F-4D97-AF65-F5344CB8AC3E}">
        <p14:creationId xmlns:p14="http://schemas.microsoft.com/office/powerpoint/2010/main" val="21968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Παλιά Πινακοθήκη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673350"/>
            <a:ext cx="7239000" cy="2990850"/>
          </a:xfrm>
        </p:spPr>
      </p:pic>
    </p:spTree>
    <p:extLst>
      <p:ext uri="{BB962C8B-B14F-4D97-AF65-F5344CB8AC3E}">
        <p14:creationId xmlns:p14="http://schemas.microsoft.com/office/powerpoint/2010/main" val="23019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Deutsches</a:t>
            </a:r>
            <a:r>
              <a:rPr lang="en-US" dirty="0" smtClean="0"/>
              <a:t> Museum</a:t>
            </a:r>
            <a:r>
              <a:rPr lang="el-GR" dirty="0" smtClean="0"/>
              <a:t> (Μουσείο Γερμανικής Ιστορίας)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44" y="1882775"/>
            <a:ext cx="6522111" cy="4572000"/>
          </a:xfrm>
        </p:spPr>
      </p:pic>
    </p:spTree>
    <p:extLst>
      <p:ext uri="{BB962C8B-B14F-4D97-AF65-F5344CB8AC3E}">
        <p14:creationId xmlns:p14="http://schemas.microsoft.com/office/powerpoint/2010/main" val="18027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Hofbrauhaus</a:t>
            </a:r>
            <a:r>
              <a:rPr lang="el-GR" dirty="0" smtClean="0"/>
              <a:t> (</a:t>
            </a:r>
            <a:r>
              <a:rPr lang="el-GR" dirty="0"/>
              <a:t>Αυτοκρατορικό ζυθοποιείο)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556792"/>
            <a:ext cx="7874000" cy="4536503"/>
          </a:xfrm>
        </p:spPr>
      </p:pic>
    </p:spTree>
    <p:extLst>
      <p:ext uri="{BB962C8B-B14F-4D97-AF65-F5344CB8AC3E}">
        <p14:creationId xmlns:p14="http://schemas.microsoft.com/office/powerpoint/2010/main" val="13672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Nymphenburg</a:t>
            </a:r>
            <a:r>
              <a:rPr lang="el-GR" dirty="0" smtClean="0"/>
              <a:t> (Παλάτι)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272808" cy="4248472"/>
          </a:xfrm>
        </p:spPr>
      </p:pic>
    </p:spTree>
    <p:extLst>
      <p:ext uri="{BB962C8B-B14F-4D97-AF65-F5344CB8AC3E}">
        <p14:creationId xmlns:p14="http://schemas.microsoft.com/office/powerpoint/2010/main" val="143739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</TotalTime>
  <Words>48</Words>
  <Application>Microsoft Office PowerPoint</Application>
  <PresentationFormat>Προβολή στην οθόνη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Ζωντάνια</vt:lpstr>
      <vt:lpstr>Mϋnchen</vt:lpstr>
      <vt:lpstr>Marienplatz (Νέο Δημαρχείο)</vt:lpstr>
      <vt:lpstr>Ο εγγλέζικος κήπος</vt:lpstr>
      <vt:lpstr>Residenz</vt:lpstr>
      <vt:lpstr>Ολυμπιακό πάρκο</vt:lpstr>
      <vt:lpstr>Παλιά Πινακοθήκη</vt:lpstr>
      <vt:lpstr>Deutsches Museum (Μουσείο Γερμανικής Ιστορίας)</vt:lpstr>
      <vt:lpstr>Hofbrauhaus (Αυτοκρατορικό ζυθοποιείο)</vt:lpstr>
      <vt:lpstr>Nymphenburg (Παλάτι)</vt:lpstr>
      <vt:lpstr>Τέλος παρουσίασης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Mϋnchen</dc:title>
  <dc:creator>Σχολειο</dc:creator>
  <cp:lastModifiedBy>Σχολειο</cp:lastModifiedBy>
  <cp:revision>7</cp:revision>
  <dcterms:created xsi:type="dcterms:W3CDTF">2016-02-12T09:51:46Z</dcterms:created>
  <dcterms:modified xsi:type="dcterms:W3CDTF">2016-02-15T11:25:28Z</dcterms:modified>
</cp:coreProperties>
</file>